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695" r:id="rId5"/>
  </p:sldIdLst>
  <p:sldSz cx="9144000" cy="6858000" type="screen4x3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Anna" initials="HA" lastIdx="158" clrIdx="0">
    <p:extLst>
      <p:ext uri="{19B8F6BF-5375-455C-9EA6-DF929625EA0E}">
        <p15:presenceInfo xmlns:p15="http://schemas.microsoft.com/office/powerpoint/2012/main" userId="S::Anna.Hamilton@us.gt.com::56a3e5f4-9a3b-44c1-bfc2-0678ccf46d46" providerId="AD"/>
      </p:ext>
    </p:extLst>
  </p:cmAuthor>
  <p:cmAuthor id="2" name="Richards, Amber" initials="RA" lastIdx="4" clrIdx="1">
    <p:extLst>
      <p:ext uri="{19B8F6BF-5375-455C-9EA6-DF929625EA0E}">
        <p15:presenceInfo xmlns:p15="http://schemas.microsoft.com/office/powerpoint/2012/main" userId="S::Amber.Richards@us.gt.com::d5caed2b-ed47-459b-96ee-ac9f6f71543d" providerId="AD"/>
      </p:ext>
    </p:extLst>
  </p:cmAuthor>
  <p:cmAuthor id="3" name="Arnold, David" initials="AD" lastIdx="28" clrIdx="2">
    <p:extLst>
      <p:ext uri="{19B8F6BF-5375-455C-9EA6-DF929625EA0E}">
        <p15:presenceInfo xmlns:p15="http://schemas.microsoft.com/office/powerpoint/2012/main" userId="S::David.Arnold@us.gt.com::3f73f5ce-7359-4182-a496-5864edd3113e" providerId="AD"/>
      </p:ext>
    </p:extLst>
  </p:cmAuthor>
  <p:cmAuthor id="4" name="Benjamin, Allison" initials="BA" lastIdx="2" clrIdx="3">
    <p:extLst>
      <p:ext uri="{19B8F6BF-5375-455C-9EA6-DF929625EA0E}">
        <p15:presenceInfo xmlns:p15="http://schemas.microsoft.com/office/powerpoint/2012/main" userId="S::Allison.Benjamin@us.gt.com::a7803d74-e2cc-4ef3-8a16-466a803540f4" providerId="AD"/>
      </p:ext>
    </p:extLst>
  </p:cmAuthor>
  <p:cmAuthor id="5" name="Jahn, Shaun" initials="JS" lastIdx="12" clrIdx="4">
    <p:extLst>
      <p:ext uri="{19B8F6BF-5375-455C-9EA6-DF929625EA0E}">
        <p15:presenceInfo xmlns:p15="http://schemas.microsoft.com/office/powerpoint/2012/main" userId="S::Shaun.Jahn@us.gt.com::0bcf4442-6ed7-4ac9-8d36-7bd95399c8da" providerId="AD"/>
      </p:ext>
    </p:extLst>
  </p:cmAuthor>
  <p:cmAuthor id="6" name="Jahn, Shaun Timothy CTR USARMY USACHCS (USA)" initials="JSTCUU(" lastIdx="1" clrIdx="5">
    <p:extLst>
      <p:ext uri="{19B8F6BF-5375-455C-9EA6-DF929625EA0E}">
        <p15:presenceInfo xmlns:p15="http://schemas.microsoft.com/office/powerpoint/2012/main" userId="Jahn, Shaun Timothy CTR USARMY USACHCS (USA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03"/>
    <a:srgbClr val="FFC000"/>
    <a:srgbClr val="00B050"/>
    <a:srgbClr val="000000"/>
    <a:srgbClr val="FFCAA5"/>
    <a:srgbClr val="FF7D1E"/>
    <a:srgbClr val="D9D9D9"/>
    <a:srgbClr val="4F2D7F"/>
    <a:srgbClr val="A19077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 snapToGrid="0">
      <p:cViewPr varScale="1">
        <p:scale>
          <a:sx n="53" d="100"/>
          <a:sy n="53" d="100"/>
        </p:scale>
        <p:origin x="3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6"/>
          </a:xfrm>
          <a:prstGeom prst="rect">
            <a:avLst/>
          </a:prstGeom>
        </p:spPr>
        <p:txBody>
          <a:bodyPr vert="horz" lIns="91984" tIns="45993" rIns="91984" bIns="4599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646"/>
          </a:xfrm>
          <a:prstGeom prst="rect">
            <a:avLst/>
          </a:prstGeom>
        </p:spPr>
        <p:txBody>
          <a:bodyPr vert="horz" lIns="91984" tIns="45993" rIns="91984" bIns="45993" rtlCol="0"/>
          <a:lstStyle>
            <a:lvl1pPr algn="r">
              <a:defRPr sz="1200"/>
            </a:lvl1pPr>
          </a:lstStyle>
          <a:p>
            <a:fld id="{23BB79D9-BF61-428E-BAFB-37B64E15E7BF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2971800" cy="463645"/>
          </a:xfrm>
          <a:prstGeom prst="rect">
            <a:avLst/>
          </a:prstGeom>
        </p:spPr>
        <p:txBody>
          <a:bodyPr vert="horz" lIns="91984" tIns="45993" rIns="91984" bIns="4599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7193"/>
            <a:ext cx="2971800" cy="463645"/>
          </a:xfrm>
          <a:prstGeom prst="rect">
            <a:avLst/>
          </a:prstGeom>
        </p:spPr>
        <p:txBody>
          <a:bodyPr vert="horz" lIns="91984" tIns="45993" rIns="91984" bIns="45993" rtlCol="0" anchor="b"/>
          <a:lstStyle>
            <a:lvl1pPr algn="r">
              <a:defRPr sz="1200"/>
            </a:lvl1pPr>
          </a:lstStyle>
          <a:p>
            <a:fld id="{3E605101-5B94-4982-9286-3E75154C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4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6"/>
          </a:xfrm>
          <a:prstGeom prst="rect">
            <a:avLst/>
          </a:prstGeom>
        </p:spPr>
        <p:txBody>
          <a:bodyPr vert="horz" lIns="91984" tIns="45993" rIns="91984" bIns="4599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646"/>
          </a:xfrm>
          <a:prstGeom prst="rect">
            <a:avLst/>
          </a:prstGeom>
        </p:spPr>
        <p:txBody>
          <a:bodyPr vert="horz" lIns="91984" tIns="45993" rIns="91984" bIns="45993" rtlCol="0"/>
          <a:lstStyle>
            <a:lvl1pPr algn="r">
              <a:defRPr sz="1200"/>
            </a:lvl1pPr>
          </a:lstStyle>
          <a:p>
            <a:fld id="{3DB49D85-44AB-464F-8554-D1491FA2299A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55700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4" tIns="45993" rIns="91984" bIns="4599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3"/>
            <a:ext cx="5486400" cy="3638580"/>
          </a:xfrm>
          <a:prstGeom prst="rect">
            <a:avLst/>
          </a:prstGeom>
        </p:spPr>
        <p:txBody>
          <a:bodyPr vert="horz" lIns="91984" tIns="45993" rIns="91984" bIns="4599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2971800" cy="463645"/>
          </a:xfrm>
          <a:prstGeom prst="rect">
            <a:avLst/>
          </a:prstGeom>
        </p:spPr>
        <p:txBody>
          <a:bodyPr vert="horz" lIns="91984" tIns="45993" rIns="91984" bIns="4599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7193"/>
            <a:ext cx="2971800" cy="463645"/>
          </a:xfrm>
          <a:prstGeom prst="rect">
            <a:avLst/>
          </a:prstGeom>
        </p:spPr>
        <p:txBody>
          <a:bodyPr vert="horz" lIns="91984" tIns="45993" rIns="91984" bIns="45993" rtlCol="0" anchor="b"/>
          <a:lstStyle>
            <a:lvl1pPr algn="r">
              <a:defRPr sz="1200"/>
            </a:lvl1pPr>
          </a:lstStyle>
          <a:p>
            <a:fld id="{4A1A2B90-EC95-418D-953C-E57DDBE35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1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9882" y="1154617"/>
            <a:ext cx="425196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US Army Light" panose="020B050603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882" y="2065674"/>
            <a:ext cx="4251960" cy="41239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1" y="1154617"/>
            <a:ext cx="425093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US Army Light" panose="020B050603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065674"/>
            <a:ext cx="4250939" cy="41239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2"/>
          <p:cNvSpPr/>
          <p:nvPr userDrawn="1"/>
        </p:nvSpPr>
        <p:spPr>
          <a:xfrm>
            <a:off x="6920565" y="0"/>
            <a:ext cx="2223436" cy="914400"/>
          </a:xfrm>
          <a:custGeom>
            <a:avLst/>
            <a:gdLst>
              <a:gd name="connsiteX0" fmla="*/ 0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0 w 1982804"/>
              <a:gd name="connsiteY4" fmla="*/ 0 h 1052706"/>
              <a:gd name="connsiteX0" fmla="*/ 664143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664143 w 1982804"/>
              <a:gd name="connsiteY4" fmla="*/ 0 h 10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2804" h="1052706">
                <a:moveTo>
                  <a:pt x="664143" y="0"/>
                </a:moveTo>
                <a:lnTo>
                  <a:pt x="1982804" y="0"/>
                </a:lnTo>
                <a:lnTo>
                  <a:pt x="1982804" y="1052706"/>
                </a:lnTo>
                <a:lnTo>
                  <a:pt x="0" y="1052706"/>
                </a:lnTo>
                <a:lnTo>
                  <a:pt x="66414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3161" y="78312"/>
            <a:ext cx="633421" cy="76132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8417522" y="55598"/>
            <a:ext cx="0" cy="8229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ecc5aac5-c394-4a77-aff2-6354ec9e1b79@easf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95" y="181814"/>
            <a:ext cx="540831" cy="67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59883" y="558102"/>
            <a:ext cx="6677025" cy="269875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4"/>
                </a:solidFill>
                <a:latin typeface="US Army Light" panose="020B050603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ENTER SPPR OR RSOC DIVISION HERE (E.G. SPPR – PLANS DIVISION)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259883" y="66749"/>
            <a:ext cx="6987940" cy="58423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445794" y="36348"/>
            <a:ext cx="0" cy="822960"/>
          </a:xfrm>
          <a:prstGeom prst="line">
            <a:avLst/>
          </a:prstGeom>
          <a:ln>
            <a:solidFill>
              <a:srgbClr val="D0D0D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 userDrawn="1"/>
        </p:nvSpPr>
        <p:spPr>
          <a:xfrm>
            <a:off x="-1" y="6657020"/>
            <a:ext cx="9144001" cy="2009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Isosceles Triangle 18"/>
          <p:cNvSpPr/>
          <p:nvPr userDrawn="1"/>
        </p:nvSpPr>
        <p:spPr>
          <a:xfrm rot="16200000">
            <a:off x="8648301" y="6362300"/>
            <a:ext cx="770021" cy="2213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9600" y="6569879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6883CC-8FE0-48B2-AFDD-ECB6A95AA8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2" name="Straight Connector 21"/>
          <p:cNvCxnSpPr>
            <a:cxnSpLocks noChangeAspect="1"/>
          </p:cNvCxnSpPr>
          <p:nvPr userDrawn="1"/>
        </p:nvCxnSpPr>
        <p:spPr>
          <a:xfrm flipV="1">
            <a:off x="7084195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 noChangeAspect="1"/>
          </p:cNvCxnSpPr>
          <p:nvPr userDrawn="1"/>
        </p:nvCxnSpPr>
        <p:spPr>
          <a:xfrm flipV="1">
            <a:off x="7007434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2A3D86A1-29D7-41B0-A873-81934D533521}"/>
              </a:ext>
            </a:extLst>
          </p:cNvPr>
          <p:cNvSpPr txBox="1">
            <a:spLocks/>
          </p:cNvSpPr>
          <p:nvPr userDrawn="1"/>
        </p:nvSpPr>
        <p:spPr>
          <a:xfrm>
            <a:off x="3860832" y="-42866"/>
            <a:ext cx="1422337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  <p:sp>
        <p:nvSpPr>
          <p:cNvPr id="26" name="Footer Placeholder 2">
            <a:extLst>
              <a:ext uri="{FF2B5EF4-FFF2-40B4-BE49-F238E27FC236}">
                <a16:creationId xmlns:a16="http://schemas.microsoft.com/office/drawing/2014/main" id="{6464F596-0CF0-4910-9A11-9DAA65C2B86F}"/>
              </a:ext>
            </a:extLst>
          </p:cNvPr>
          <p:cNvSpPr txBox="1">
            <a:spLocks/>
          </p:cNvSpPr>
          <p:nvPr userDrawn="1"/>
        </p:nvSpPr>
        <p:spPr>
          <a:xfrm>
            <a:off x="3908355" y="6622537"/>
            <a:ext cx="1327291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324841E4-5848-4079-8C60-79A45FDE7E85}"/>
              </a:ext>
            </a:extLst>
          </p:cNvPr>
          <p:cNvSpPr txBox="1">
            <a:spLocks/>
          </p:cNvSpPr>
          <p:nvPr userDrawn="1"/>
        </p:nvSpPr>
        <p:spPr>
          <a:xfrm>
            <a:off x="3813293" y="6622537"/>
            <a:ext cx="1517414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64595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82" y="1216909"/>
            <a:ext cx="4254968" cy="49600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216909"/>
            <a:ext cx="4251960" cy="49600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12"/>
          <p:cNvSpPr/>
          <p:nvPr userDrawn="1"/>
        </p:nvSpPr>
        <p:spPr>
          <a:xfrm>
            <a:off x="6920565" y="0"/>
            <a:ext cx="2223436" cy="914400"/>
          </a:xfrm>
          <a:custGeom>
            <a:avLst/>
            <a:gdLst>
              <a:gd name="connsiteX0" fmla="*/ 0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0 w 1982804"/>
              <a:gd name="connsiteY4" fmla="*/ 0 h 1052706"/>
              <a:gd name="connsiteX0" fmla="*/ 664143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664143 w 1982804"/>
              <a:gd name="connsiteY4" fmla="*/ 0 h 10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2804" h="1052706">
                <a:moveTo>
                  <a:pt x="664143" y="0"/>
                </a:moveTo>
                <a:lnTo>
                  <a:pt x="1982804" y="0"/>
                </a:lnTo>
                <a:lnTo>
                  <a:pt x="1982804" y="1052706"/>
                </a:lnTo>
                <a:lnTo>
                  <a:pt x="0" y="1052706"/>
                </a:lnTo>
                <a:lnTo>
                  <a:pt x="66414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3161" y="78312"/>
            <a:ext cx="633421" cy="76132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417522" y="55598"/>
            <a:ext cx="0" cy="8229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ecc5aac5-c394-4a77-aff2-6354ec9e1b79@easf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95" y="181814"/>
            <a:ext cx="540831" cy="67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59883" y="558102"/>
            <a:ext cx="6677025" cy="269875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4"/>
                </a:solidFill>
                <a:latin typeface="US Army Light" panose="020B050603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SPPR OR RSOC DIVISION HERE (E.G. SPPR – PLANS DIVISION)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59883" y="66749"/>
            <a:ext cx="6987940" cy="58423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445794" y="36348"/>
            <a:ext cx="0" cy="822960"/>
          </a:xfrm>
          <a:prstGeom prst="line">
            <a:avLst/>
          </a:prstGeom>
          <a:ln>
            <a:solidFill>
              <a:srgbClr val="D0D0D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-1" y="6657020"/>
            <a:ext cx="9144001" cy="2009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Isosceles Triangle 16"/>
          <p:cNvSpPr/>
          <p:nvPr userDrawn="1"/>
        </p:nvSpPr>
        <p:spPr>
          <a:xfrm rot="16200000">
            <a:off x="8648301" y="6362300"/>
            <a:ext cx="770021" cy="2213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9600" y="6569879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6883CC-8FE0-48B2-AFDD-ECB6A95AA8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>
            <a:cxnSpLocks noChangeAspect="1"/>
          </p:cNvCxnSpPr>
          <p:nvPr userDrawn="1"/>
        </p:nvCxnSpPr>
        <p:spPr>
          <a:xfrm flipV="1">
            <a:off x="7084195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 noChangeAspect="1"/>
          </p:cNvCxnSpPr>
          <p:nvPr userDrawn="1"/>
        </p:nvCxnSpPr>
        <p:spPr>
          <a:xfrm flipV="1">
            <a:off x="7007434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404114AF-D536-46BC-BCBC-2BEFAACD69C8}"/>
              </a:ext>
            </a:extLst>
          </p:cNvPr>
          <p:cNvSpPr txBox="1">
            <a:spLocks/>
          </p:cNvSpPr>
          <p:nvPr userDrawn="1"/>
        </p:nvSpPr>
        <p:spPr>
          <a:xfrm>
            <a:off x="3860832" y="-42866"/>
            <a:ext cx="1422337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2FDBC3F3-FABD-4042-AF4E-D87B66BD4880}"/>
              </a:ext>
            </a:extLst>
          </p:cNvPr>
          <p:cNvSpPr txBox="1">
            <a:spLocks/>
          </p:cNvSpPr>
          <p:nvPr userDrawn="1"/>
        </p:nvSpPr>
        <p:spPr>
          <a:xfrm>
            <a:off x="3908355" y="6622537"/>
            <a:ext cx="1327291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</p:spTree>
    <p:extLst>
      <p:ext uri="{BB962C8B-B14F-4D97-AF65-F5344CB8AC3E}">
        <p14:creationId xmlns:p14="http://schemas.microsoft.com/office/powerpoint/2010/main" val="71006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12"/>
          <p:cNvSpPr/>
          <p:nvPr userDrawn="1"/>
        </p:nvSpPr>
        <p:spPr>
          <a:xfrm>
            <a:off x="6920565" y="0"/>
            <a:ext cx="2223436" cy="914400"/>
          </a:xfrm>
          <a:custGeom>
            <a:avLst/>
            <a:gdLst>
              <a:gd name="connsiteX0" fmla="*/ 0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0 w 1982804"/>
              <a:gd name="connsiteY4" fmla="*/ 0 h 1052706"/>
              <a:gd name="connsiteX0" fmla="*/ 664143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664143 w 1982804"/>
              <a:gd name="connsiteY4" fmla="*/ 0 h 10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2804" h="1052706">
                <a:moveTo>
                  <a:pt x="664143" y="0"/>
                </a:moveTo>
                <a:lnTo>
                  <a:pt x="1982804" y="0"/>
                </a:lnTo>
                <a:lnTo>
                  <a:pt x="1982804" y="1052706"/>
                </a:lnTo>
                <a:lnTo>
                  <a:pt x="0" y="1052706"/>
                </a:lnTo>
                <a:lnTo>
                  <a:pt x="66414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3161" y="78312"/>
            <a:ext cx="633421" cy="76132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417522" y="55598"/>
            <a:ext cx="0" cy="8229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2" descr="ecc5aac5-c394-4a77-aff2-6354ec9e1b79@easf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95" y="181814"/>
            <a:ext cx="540831" cy="67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59883" y="558102"/>
            <a:ext cx="6677025" cy="269875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4"/>
                </a:solidFill>
                <a:latin typeface="US Army Light" panose="020B050603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SPPR OR RSOC DIVISION HERE (E.G. SPPR – PLANS DIVISION)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59883" y="66749"/>
            <a:ext cx="6987940" cy="58423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445794" y="36348"/>
            <a:ext cx="0" cy="822960"/>
          </a:xfrm>
          <a:prstGeom prst="line">
            <a:avLst/>
          </a:prstGeom>
          <a:ln>
            <a:solidFill>
              <a:srgbClr val="D0D0D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-1" y="6657020"/>
            <a:ext cx="9144001" cy="2009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Isosceles Triangle 14"/>
          <p:cNvSpPr/>
          <p:nvPr userDrawn="1"/>
        </p:nvSpPr>
        <p:spPr>
          <a:xfrm rot="16200000">
            <a:off x="8648301" y="6362300"/>
            <a:ext cx="770021" cy="2213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9600" y="6569879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6883CC-8FE0-48B2-AFDD-ECB6A95AA8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8" name="Straight Connector 17"/>
          <p:cNvCxnSpPr>
            <a:cxnSpLocks noChangeAspect="1"/>
          </p:cNvCxnSpPr>
          <p:nvPr userDrawn="1"/>
        </p:nvCxnSpPr>
        <p:spPr>
          <a:xfrm flipV="1">
            <a:off x="7084195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 noChangeAspect="1"/>
          </p:cNvCxnSpPr>
          <p:nvPr userDrawn="1"/>
        </p:nvCxnSpPr>
        <p:spPr>
          <a:xfrm flipV="1">
            <a:off x="7007434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8E30AF83-D62E-40E0-8AA8-98279144EE78}"/>
              </a:ext>
            </a:extLst>
          </p:cNvPr>
          <p:cNvSpPr txBox="1">
            <a:spLocks/>
          </p:cNvSpPr>
          <p:nvPr userDrawn="1"/>
        </p:nvSpPr>
        <p:spPr>
          <a:xfrm>
            <a:off x="3860832" y="-42866"/>
            <a:ext cx="1422337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4A47E1C9-0CD5-4E2F-AC86-5B75BCA7202D}"/>
              </a:ext>
            </a:extLst>
          </p:cNvPr>
          <p:cNvSpPr txBox="1">
            <a:spLocks/>
          </p:cNvSpPr>
          <p:nvPr userDrawn="1"/>
        </p:nvSpPr>
        <p:spPr>
          <a:xfrm>
            <a:off x="3908355" y="6622537"/>
            <a:ext cx="1327291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</p:spTree>
    <p:extLst>
      <p:ext uri="{BB962C8B-B14F-4D97-AF65-F5344CB8AC3E}">
        <p14:creationId xmlns:p14="http://schemas.microsoft.com/office/powerpoint/2010/main" val="339820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329" y="999459"/>
            <a:ext cx="3229784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53" y="1636518"/>
            <a:ext cx="5105977" cy="475709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329" y="2599659"/>
            <a:ext cx="322978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12"/>
          <p:cNvSpPr/>
          <p:nvPr userDrawn="1"/>
        </p:nvSpPr>
        <p:spPr>
          <a:xfrm>
            <a:off x="6920565" y="0"/>
            <a:ext cx="2223436" cy="914400"/>
          </a:xfrm>
          <a:custGeom>
            <a:avLst/>
            <a:gdLst>
              <a:gd name="connsiteX0" fmla="*/ 0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0 w 1982804"/>
              <a:gd name="connsiteY4" fmla="*/ 0 h 1052706"/>
              <a:gd name="connsiteX0" fmla="*/ 664143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664143 w 1982804"/>
              <a:gd name="connsiteY4" fmla="*/ 0 h 10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2804" h="1052706">
                <a:moveTo>
                  <a:pt x="664143" y="0"/>
                </a:moveTo>
                <a:lnTo>
                  <a:pt x="1982804" y="0"/>
                </a:lnTo>
                <a:lnTo>
                  <a:pt x="1982804" y="1052706"/>
                </a:lnTo>
                <a:lnTo>
                  <a:pt x="0" y="1052706"/>
                </a:lnTo>
                <a:lnTo>
                  <a:pt x="66414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3161" y="78312"/>
            <a:ext cx="633421" cy="76132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417522" y="55598"/>
            <a:ext cx="0" cy="8229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2" descr="ecc5aac5-c394-4a77-aff2-6354ec9e1b79@easf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95" y="181814"/>
            <a:ext cx="540831" cy="67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59883" y="558102"/>
            <a:ext cx="6677025" cy="269875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4"/>
                </a:solidFill>
                <a:latin typeface="US Army Light" panose="020B050603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SPPR OR RSOC DIVISION HERE (E.G. SPPR – PLANS DIVISION)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259883" y="66749"/>
            <a:ext cx="6987940" cy="584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US Army Light" panose="020B0506030202020204" pitchFamily="34" charset="0"/>
                <a:ea typeface="+mj-ea"/>
                <a:cs typeface="+mj-cs"/>
              </a:defRPr>
            </a:lvl1pPr>
          </a:lstStyle>
          <a:p>
            <a:r>
              <a:rPr lang="en-US" sz="3600"/>
              <a:t>CLICK TO EDIT MASTER TITLE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445794" y="36348"/>
            <a:ext cx="0" cy="822960"/>
          </a:xfrm>
          <a:prstGeom prst="line">
            <a:avLst/>
          </a:prstGeom>
          <a:ln>
            <a:solidFill>
              <a:srgbClr val="D0D0D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-1" y="6657020"/>
            <a:ext cx="9144001" cy="2009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Isosceles Triangle 16"/>
          <p:cNvSpPr/>
          <p:nvPr userDrawn="1"/>
        </p:nvSpPr>
        <p:spPr>
          <a:xfrm rot="16200000">
            <a:off x="8648301" y="6362300"/>
            <a:ext cx="770021" cy="2213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9600" y="6569879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6883CC-8FE0-48B2-AFDD-ECB6A95AA8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/>
          <p:cNvCxnSpPr>
            <a:cxnSpLocks noChangeAspect="1"/>
          </p:cNvCxnSpPr>
          <p:nvPr userDrawn="1"/>
        </p:nvCxnSpPr>
        <p:spPr>
          <a:xfrm flipV="1">
            <a:off x="7084195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 noChangeAspect="1"/>
          </p:cNvCxnSpPr>
          <p:nvPr userDrawn="1"/>
        </p:nvCxnSpPr>
        <p:spPr>
          <a:xfrm flipV="1">
            <a:off x="7007434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602EF9FD-C501-4DAF-A4DF-FCDA1ECBBEC5}"/>
              </a:ext>
            </a:extLst>
          </p:cNvPr>
          <p:cNvSpPr txBox="1">
            <a:spLocks/>
          </p:cNvSpPr>
          <p:nvPr userDrawn="1"/>
        </p:nvSpPr>
        <p:spPr>
          <a:xfrm>
            <a:off x="3860832" y="-42866"/>
            <a:ext cx="1422337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77E0C91F-2E35-4C70-8484-87B8A5721445}"/>
              </a:ext>
            </a:extLst>
          </p:cNvPr>
          <p:cNvSpPr txBox="1">
            <a:spLocks/>
          </p:cNvSpPr>
          <p:nvPr userDrawn="1"/>
        </p:nvSpPr>
        <p:spPr>
          <a:xfrm>
            <a:off x="3908355" y="6622537"/>
            <a:ext cx="1327291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CUI//PRIVILEGE</a:t>
            </a:r>
          </a:p>
        </p:txBody>
      </p:sp>
    </p:spTree>
    <p:extLst>
      <p:ext uri="{BB962C8B-B14F-4D97-AF65-F5344CB8AC3E}">
        <p14:creationId xmlns:p14="http://schemas.microsoft.com/office/powerpoint/2010/main" val="321270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6657020"/>
            <a:ext cx="9144001" cy="2009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 userDrawn="1"/>
        </p:nvSpPr>
        <p:spPr>
          <a:xfrm rot="16200000">
            <a:off x="8648300" y="6362299"/>
            <a:ext cx="770021" cy="221379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882" y="1132887"/>
            <a:ext cx="8604985" cy="46326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9600" y="6569877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6883CC-8FE0-48B2-AFDD-ECB6A95AA8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920564" y="0"/>
            <a:ext cx="2223436" cy="914400"/>
          </a:xfrm>
          <a:custGeom>
            <a:avLst/>
            <a:gdLst>
              <a:gd name="connsiteX0" fmla="*/ 0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0 w 1982804"/>
              <a:gd name="connsiteY4" fmla="*/ 0 h 1052706"/>
              <a:gd name="connsiteX0" fmla="*/ 664143 w 1982804"/>
              <a:gd name="connsiteY0" fmla="*/ 0 h 1052706"/>
              <a:gd name="connsiteX1" fmla="*/ 1982804 w 1982804"/>
              <a:gd name="connsiteY1" fmla="*/ 0 h 1052706"/>
              <a:gd name="connsiteX2" fmla="*/ 1982804 w 1982804"/>
              <a:gd name="connsiteY2" fmla="*/ 1052706 h 1052706"/>
              <a:gd name="connsiteX3" fmla="*/ 0 w 1982804"/>
              <a:gd name="connsiteY3" fmla="*/ 1052706 h 1052706"/>
              <a:gd name="connsiteX4" fmla="*/ 664143 w 1982804"/>
              <a:gd name="connsiteY4" fmla="*/ 0 h 10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2804" h="1052706">
                <a:moveTo>
                  <a:pt x="664143" y="0"/>
                </a:moveTo>
                <a:lnTo>
                  <a:pt x="1982804" y="0"/>
                </a:lnTo>
                <a:lnTo>
                  <a:pt x="1982804" y="1052706"/>
                </a:lnTo>
                <a:lnTo>
                  <a:pt x="0" y="1052706"/>
                </a:lnTo>
                <a:lnTo>
                  <a:pt x="66414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417522" y="55598"/>
            <a:ext cx="0" cy="8229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2" descr="ecc5aac5-c394-4a77-aff2-6354ec9e1b79@easf"/>
          <p:cNvPicPr preferRelativeResize="0"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95" y="181814"/>
            <a:ext cx="540831" cy="67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59882" y="558100"/>
            <a:ext cx="6677025" cy="269875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chemeClr val="accent4"/>
                </a:solidFill>
                <a:latin typeface="US Army Light" panose="020B050603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SPPR OR RSOC DIVISION HERE (E.G. SPPR – PLANS DIVISION)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882" y="66749"/>
            <a:ext cx="6987940" cy="58423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cxnSp>
        <p:nvCxnSpPr>
          <p:cNvPr id="10" name="Straight Connector 9"/>
          <p:cNvCxnSpPr>
            <a:cxnSpLocks noChangeAspect="1"/>
          </p:cNvCxnSpPr>
          <p:nvPr userDrawn="1"/>
        </p:nvCxnSpPr>
        <p:spPr>
          <a:xfrm flipV="1">
            <a:off x="7084194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 noChangeAspect="1"/>
          </p:cNvCxnSpPr>
          <p:nvPr userDrawn="1"/>
        </p:nvCxnSpPr>
        <p:spPr>
          <a:xfrm flipV="1">
            <a:off x="7007433" y="-19251"/>
            <a:ext cx="611377" cy="1173868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8445794" y="36348"/>
            <a:ext cx="0" cy="822960"/>
          </a:xfrm>
          <a:prstGeom prst="line">
            <a:avLst/>
          </a:prstGeom>
          <a:ln>
            <a:solidFill>
              <a:srgbClr val="D0D0D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F8FD55BE-1932-BC17-4DCE-21EBD8A6A411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3160" y="79644"/>
            <a:ext cx="633421" cy="75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9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4BD5-D8F6-43D2-B585-9527E2BBA454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CA1AB-82F5-4DC8-85DB-0B9D0BB40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3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8" r:id="rId4"/>
    <p:sldLayoutId id="214748369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6883CC-8FE0-48B2-AFDD-ECB6A95AA8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S Army Light" panose="020B0506030202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S Army Light" panose="020B0506030202020204" pitchFamily="34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6FDD6AAA-DF99-491D-8878-0C22A3651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92" y="1301326"/>
            <a:ext cx="8284415" cy="539935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Introduction: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Why Religion and Law?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Free Exercise and Non-Establishment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have the courts ruled on Religious Liberty?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Cultural Conditions and the rise of RFRA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What’s Protected and What Isn’t?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Religion, Law, US Army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 600-20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Army and the Lemon Test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DoDI 1300.17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Practical Matters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JAG is your friend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Religious Accommodation: CH (LTC) Bill Martin – 571-256-8770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Religion, Law, Policy: CH (MAJ) Patrick Stefan – 703-545-5314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Proponency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Assistant Director: CH (COL) Bob Nay – 703-695-0334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C5534CA-DB0D-458E-A549-3972F6A9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latin typeface="US Army Light" panose="020B0506030202020204" pitchFamily="34" charset="0"/>
              </a:rPr>
              <a:t>Law and Religion for Division CHC Elements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8351A861-EDBF-22C6-03FB-50BA542497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0350" y="558800"/>
            <a:ext cx="6677025" cy="26987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 of the Chief of Chaplains</a:t>
            </a: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24841E4-5848-4079-8C60-79A45FDE7E85}"/>
              </a:ext>
            </a:extLst>
          </p:cNvPr>
          <p:cNvSpPr txBox="1">
            <a:spLocks/>
          </p:cNvSpPr>
          <p:nvPr/>
        </p:nvSpPr>
        <p:spPr>
          <a:xfrm>
            <a:off x="3813293" y="6622537"/>
            <a:ext cx="1517414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8D8D8D"/>
                </a:solidFill>
                <a:latin typeface="US Army Light" panose="020B050603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96356072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2" ma:contentTypeDescription="Create a new document." ma:contentTypeScope="" ma:versionID="74efdf8cdda1692327734f614bd17b70">
  <xsd:schema xmlns:xsd="http://www.w3.org/2001/XMLSchema" xmlns:xs="http://www.w3.org/2001/XMLSchema" xmlns:p="http://schemas.microsoft.com/office/2006/metadata/properties" xmlns:ns2="4233fc49-3339-4531-8895-cee7bd229291" targetNamespace="http://schemas.microsoft.com/office/2006/metadata/properties" ma:root="true" ma:fieldsID="2513e0dd3dd24f65c5291e8513e1ddc1" ns2:_="">
    <xsd:import namespace="4233fc49-3339-4531-8895-cee7bd2292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EDE2E2-9149-4859-894D-C51F638B4053}">
  <ds:schemaRefs>
    <ds:schemaRef ds:uri="4233fc49-3339-4531-8895-cee7bd22929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704D36A-1D40-4CC9-AC62-FF011AEF63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2D8CD-657C-4F0A-B9A1-61AF2013941E}">
  <ds:schemaRefs>
    <ds:schemaRef ds:uri="http://purl.org/dc/terms/"/>
    <ds:schemaRef ds:uri="4233fc49-3339-4531-8895-cee7bd229291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3029</TotalTime>
  <Words>107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US Army Light</vt:lpstr>
      <vt:lpstr>Master Theme</vt:lpstr>
      <vt:lpstr>Law and Religion for Division CHC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NEWCOMERS ORIENTATION FOR NEWLY REPORTING OR REASSIGNED STAFF</dc:title>
  <dc:creator>Jahn, Shaun</dc:creator>
  <cp:lastModifiedBy>Stefan, Patrick G MAJ USARMY HQDA OCCH (USA)</cp:lastModifiedBy>
  <cp:revision>465</cp:revision>
  <cp:lastPrinted>2023-08-25T15:34:56Z</cp:lastPrinted>
  <dcterms:created xsi:type="dcterms:W3CDTF">2021-03-18T18:03:26Z</dcterms:created>
  <dcterms:modified xsi:type="dcterms:W3CDTF">2024-03-05T14:39:03Z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</Properties>
</file>